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oboto" panose="02000000000000000000" pitchFamily="2" charset="0"/>
      <p:regular r:id="rId11"/>
      <p:bold r:id="rId12"/>
      <p:italic r:id="rId13"/>
      <p:boldItalic r:id="rId14"/>
    </p:embeddedFont>
    <p:embeddedFont>
      <p:font typeface="Roboto Slab" pitchFamily="2" charset="0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9"/>
    <p:restoredTop sz="94610"/>
  </p:normalViewPr>
  <p:slideViewPr>
    <p:cSldViewPr snapToGrid="0" snapToObjects="1">
      <p:cViewPr>
        <p:scale>
          <a:sx n="128" d="100"/>
          <a:sy n="128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0006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06987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Machine Learning and Deep Learning: A Beginner's Guide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88180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 the world of artificial intelligence through machine learning and deep learning. This guide introduces key concepts, algorithms, and techniques for beginners entering this exciting field.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24256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6250186"/>
            <a:ext cx="347663" cy="34766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2586"/>
            <a:ext cx="74111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is Machine Learning?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978813" y="3031688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is a subset of AI that enables systems to learn from data without explicit programming.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9" name="Text 6"/>
          <p:cNvSpPr/>
          <p:nvPr/>
        </p:nvSpPr>
        <p:spPr>
          <a:xfrm>
            <a:off x="4846677" y="3031688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It's used in various fields, including image recognition, natural language processing, and predictive analytics.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3" name="Text 10"/>
          <p:cNvSpPr/>
          <p:nvPr/>
        </p:nvSpPr>
        <p:spPr>
          <a:xfrm>
            <a:off x="957024" y="5455682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610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utilizes algorithms like decision trees, support vector machines, and neural networks.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Deep Learning</a:t>
            </a:r>
            <a:r>
              <a:rPr lang="ko-KR" altLang="en-US" sz="4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4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: </a:t>
            </a:r>
          </a:p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Next Frontier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7" name="Text 4"/>
          <p:cNvSpPr/>
          <p:nvPr/>
        </p:nvSpPr>
        <p:spPr>
          <a:xfrm>
            <a:off x="1034058" y="2645569"/>
            <a:ext cx="13632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Definition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is a subset of machine learning using multi-layered neural networks.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2" name="Text 9"/>
          <p:cNvSpPr/>
          <p:nvPr/>
        </p:nvSpPr>
        <p:spPr>
          <a:xfrm>
            <a:off x="1010960" y="4489013"/>
            <a:ext cx="182642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Advancements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has revolutionized AI with breakthroughs in image and speech recognition.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7" name="Text 14"/>
          <p:cNvSpPr/>
          <p:nvPr/>
        </p:nvSpPr>
        <p:spPr>
          <a:xfrm>
            <a:off x="1012984" y="6332458"/>
            <a:ext cx="178594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Applications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powers autonomous vehicles, virtual assistants, and advanced medical diagnostics.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956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Fundamental Concepts in Machine Learning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Binary Classification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Task of categorizing data into two classes. Uses algorithms like logistic regression and SVMs.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Input variables used for prediction. Feature selection and engineering are crucial for model performance.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K-Nearest Neighbors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yet effective algorithm for classification and regression based on proximity to neighbors.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1207"/>
            <a:ext cx="73461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Types of Machine Learning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30147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6507004" y="23569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Supervised Learning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847380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Models learn from labeled data. Used for classification and regression tasks.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130147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8" name="Text 5"/>
          <p:cNvSpPr/>
          <p:nvPr/>
        </p:nvSpPr>
        <p:spPr>
          <a:xfrm>
            <a:off x="10398681" y="2356961"/>
            <a:ext cx="31521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Unsupervised Learning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28473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Discovers patterns in unlabeled data. Includes clustering and dimensionality reduction techniques.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65070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Sampling Bias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46985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Occurs when training data doesn't represent the population. Can lead to inaccurate models.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1"/>
          <p:cNvSpPr/>
          <p:nvPr/>
        </p:nvSpPr>
        <p:spPr>
          <a:xfrm>
            <a:off x="1039868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681" y="546985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Crucial step involving cleaning, normalization, and feature engineering to improve model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62160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Regression Techniques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Linear Regression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Models linear relationship between variables. Simple but effective for many problems.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30845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Polynomial Regression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Extends linear regression to capture non-linear relationships using polynomial functions.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37232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Ridge and Lasso Regression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Regularization techniques to prevent overfitting in high-dimensional data.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99629"/>
            <a:ext cx="69120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Classification Techniques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48570"/>
            <a:ext cx="130428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Shape 2"/>
          <p:cNvSpPr/>
          <p:nvPr/>
        </p:nvSpPr>
        <p:spPr>
          <a:xfrm>
            <a:off x="801410" y="4756190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1029653" y="489989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Technique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375077" y="4899898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Feature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716691" y="489989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Case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5406509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0" name="Text 7"/>
          <p:cNvSpPr/>
          <p:nvPr/>
        </p:nvSpPr>
        <p:spPr>
          <a:xfrm>
            <a:off x="1029653" y="555021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Logistic Regression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375077" y="5550218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Sigmoid Function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716691" y="5550218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Binary Classification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6056828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1"/>
          <p:cNvSpPr/>
          <p:nvPr/>
        </p:nvSpPr>
        <p:spPr>
          <a:xfrm>
            <a:off x="1029653" y="6200537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Softmax Regression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375077" y="6200537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Softmax Function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716691" y="6200537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Multi-class Classification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6707148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8" name="Text 15"/>
          <p:cNvSpPr/>
          <p:nvPr/>
        </p:nvSpPr>
        <p:spPr>
          <a:xfrm>
            <a:off x="1029653" y="6850856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 Vector Machines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5375077" y="6850856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Hinge Loss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9716691" y="6850856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Binary and Multi-class Classification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5301" y="573405"/>
            <a:ext cx="6182201" cy="650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Optimization Techniques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301" y="1536502"/>
            <a:ext cx="520660" cy="5206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15301" y="2265402"/>
            <a:ext cx="3431143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Stochastic Gradient Descent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215301" y="2715697"/>
            <a:ext cx="7686199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Updates model parameters using one training example at a time. Fast but noisy.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5301" y="3673554"/>
            <a:ext cx="520660" cy="5206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15301" y="4402455"/>
            <a:ext cx="352710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Mini-batch Gradient Descent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215301" y="4852749"/>
            <a:ext cx="7686199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Balances speed and stability by using small batches of training data.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5301" y="5810607"/>
            <a:ext cx="520660" cy="5206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15301" y="6539508"/>
            <a:ext cx="2860000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Batch Gradient Descent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215301" y="6989802"/>
            <a:ext cx="7686199" cy="666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entire dataset for each update. Stable but computationally expensive for large datasets.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409</Words>
  <Application>Microsoft Macintosh PowerPoint</Application>
  <PresentationFormat>사용자 지정</PresentationFormat>
  <Paragraphs>74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Roboto Slab</vt:lpstr>
      <vt:lpstr>Roboto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김상준</cp:lastModifiedBy>
  <cp:revision>2</cp:revision>
  <dcterms:created xsi:type="dcterms:W3CDTF">2024-11-11T02:59:28Z</dcterms:created>
  <dcterms:modified xsi:type="dcterms:W3CDTF">2024-11-11T06:10:44Z</dcterms:modified>
</cp:coreProperties>
</file>